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0E314-7B0C-448C-8193-29879DDF2F7A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0EA8B-71E1-4685-9C44-A8B5DAA476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EA8B-71E1-4685-9C44-A8B5DAA476D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653C-FE8A-401E-9DD7-AFDD98960EB0}" type="datetimeFigureOut">
              <a:rPr lang="en-US" smtClean="0"/>
              <a:t>09-May-16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D449-FA7B-4204-85AE-304B966F7E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Acknowledgement</a:t>
            </a:r>
            <a:r>
              <a:rPr lang="en-US" sz="3600" b="1" dirty="0"/>
              <a:t>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I am thankful to </a:t>
            </a:r>
            <a:r>
              <a:rPr lang="en-US" sz="2200" dirty="0" err="1"/>
              <a:t>Dr.Kavita</a:t>
            </a:r>
            <a:r>
              <a:rPr lang="en-US" sz="2200" dirty="0"/>
              <a:t> </a:t>
            </a:r>
            <a:r>
              <a:rPr lang="en-US" sz="2200" dirty="0" err="1"/>
              <a:t>Deohgaria</a:t>
            </a:r>
            <a:r>
              <a:rPr lang="en-US" sz="2200" dirty="0"/>
              <a:t> (</a:t>
            </a:r>
            <a:r>
              <a:rPr lang="en-US" sz="2200" dirty="0" err="1"/>
              <a:t>PhD,Psychology</a:t>
            </a:r>
            <a:r>
              <a:rPr lang="en-US" sz="2200" dirty="0"/>
              <a:t>),</a:t>
            </a:r>
            <a:r>
              <a:rPr lang="en-US" sz="2200" dirty="0" err="1"/>
              <a:t>counsellor,Blood</a:t>
            </a:r>
            <a:r>
              <a:rPr lang="en-US" sz="2200" dirty="0"/>
              <a:t> </a:t>
            </a:r>
            <a:r>
              <a:rPr lang="en-US" sz="2200" dirty="0" err="1"/>
              <a:t>Bank,RIMS</a:t>
            </a:r>
            <a:r>
              <a:rPr lang="en-US" sz="2200" dirty="0"/>
              <a:t>, for her sincere help to collect the data.</a:t>
            </a:r>
            <a:br>
              <a:rPr lang="en-US" sz="2200" dirty="0"/>
            </a:br>
            <a:r>
              <a:rPr lang="en-US" sz="2200" b="1" dirty="0"/>
              <a:t> 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Acknowledgement:   I am thankful to Dr.Kavita Deohgaria (PhD,Psychology),counsellor,Blood Bank,RIMS, for her sincere help to collect the data.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Acknowledgement:   I am thankful to Dr.Kavita Deohgaria (PhD,Psychology),counsellor,Blood Bank,RIMS, for her sincere help to collect the data.   </dc:title>
  <dc:creator>user</dc:creator>
  <cp:lastModifiedBy>user</cp:lastModifiedBy>
  <cp:revision>1</cp:revision>
  <dcterms:created xsi:type="dcterms:W3CDTF">2016-05-10T04:57:06Z</dcterms:created>
  <dcterms:modified xsi:type="dcterms:W3CDTF">2016-05-10T05:01:05Z</dcterms:modified>
</cp:coreProperties>
</file>